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5" r:id="rId8"/>
    <p:sldId id="264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53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93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3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6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46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41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2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968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6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8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92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8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6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3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14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6CC698-D289-4C5E-AE9F-01669B918AA9}" type="datetimeFigureOut">
              <a:rPr lang="en-IN" smtClean="0"/>
              <a:t>12-06-2021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1C315D-4810-4E72-9B2D-1A18C3CA2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61419-B09D-4C43-A4FD-AE707F3EE38D}"/>
              </a:ext>
            </a:extLst>
          </p:cNvPr>
          <p:cNvSpPr txBox="1"/>
          <p:nvPr/>
        </p:nvSpPr>
        <p:spPr>
          <a:xfrm>
            <a:off x="609599" y="628650"/>
            <a:ext cx="414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DESCON SOCIETY</a:t>
            </a:r>
            <a:endParaRPr lang="en-IN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092C8-2D66-4FDA-9E57-28E560ADF1B8}"/>
              </a:ext>
            </a:extLst>
          </p:cNvPr>
          <p:cNvSpPr/>
          <p:nvPr/>
        </p:nvSpPr>
        <p:spPr>
          <a:xfrm>
            <a:off x="1395737" y="1169191"/>
            <a:ext cx="8691239" cy="2308324"/>
          </a:xfrm>
          <a:prstGeom prst="rect">
            <a:avLst/>
          </a:prstGeom>
          <a:noFill/>
          <a:effectLst>
            <a:reflection stA="15000" endPos="38000" dir="5400000" sy="-100000" algn="bl" rotWithShape="0"/>
            <a:softEdge rad="31750"/>
          </a:effectLst>
          <a:scene3d>
            <a:camera prst="perspectiveFront"/>
            <a:lightRig rig="threePt" dir="t"/>
          </a:scene3d>
          <a:sp3d>
            <a:bevelT w="114300" prst="artDeco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ASSIGNMENT  1  </a:t>
            </a:r>
          </a:p>
          <a:p>
            <a:pPr algn="ctr"/>
            <a:r>
              <a:rPr lang="en-US" sz="72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PRESENTATION</a:t>
            </a:r>
            <a:endParaRPr lang="en-IN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816854-4554-4C88-9C14-84478C55D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0" t="24698" r="10439" b="14681"/>
          <a:stretch/>
        </p:blipFill>
        <p:spPr>
          <a:xfrm>
            <a:off x="9343747" y="3981836"/>
            <a:ext cx="2530136" cy="209452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  <a:reflection blurRad="6350" stA="50000" endA="300" endPos="55500" dist="50800" dir="5400000" sy="-100000" algn="bl" rotWithShape="0"/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 prst="artDeco"/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2DACB1-A6FF-4FDE-A7DC-63B5E25CC429}"/>
              </a:ext>
            </a:extLst>
          </p:cNvPr>
          <p:cNvCxnSpPr>
            <a:cxnSpLocks/>
          </p:cNvCxnSpPr>
          <p:nvPr/>
        </p:nvCxnSpPr>
        <p:spPr>
          <a:xfrm>
            <a:off x="2139518" y="4767309"/>
            <a:ext cx="72042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CE718A-EF43-4175-8C7F-61504401BA07}"/>
              </a:ext>
            </a:extLst>
          </p:cNvPr>
          <p:cNvSpPr txBox="1"/>
          <p:nvPr/>
        </p:nvSpPr>
        <p:spPr>
          <a:xfrm>
            <a:off x="2946646" y="4798264"/>
            <a:ext cx="58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STRUCTURE SUPER COMBO PART-1</a:t>
            </a:r>
          </a:p>
        </p:txBody>
      </p:sp>
    </p:spTree>
    <p:extLst>
      <p:ext uri="{BB962C8B-B14F-4D97-AF65-F5344CB8AC3E}">
        <p14:creationId xmlns:p14="http://schemas.microsoft.com/office/powerpoint/2010/main" val="339555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D9501-AE7F-4DCE-8B64-EAEAC521B1C3}"/>
              </a:ext>
            </a:extLst>
          </p:cNvPr>
          <p:cNvSpPr txBox="1"/>
          <p:nvPr/>
        </p:nvSpPr>
        <p:spPr>
          <a:xfrm>
            <a:off x="1020190" y="2157271"/>
            <a:ext cx="911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>
                <a:solidFill>
                  <a:srgbClr val="0070C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</a:t>
            </a:r>
            <a:endParaRPr lang="en-IN" sz="9600" b="1" i="1" dirty="0">
              <a:solidFill>
                <a:srgbClr val="0070C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DFE3E-B690-4A7D-A9BA-5540648990EA}"/>
              </a:ext>
            </a:extLst>
          </p:cNvPr>
          <p:cNvSpPr txBox="1"/>
          <p:nvPr/>
        </p:nvSpPr>
        <p:spPr>
          <a:xfrm>
            <a:off x="8450060" y="5282213"/>
            <a:ext cx="3759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By :PRIYA SINGH</a:t>
            </a:r>
          </a:p>
          <a:p>
            <a:r>
              <a:rPr lang="en-US" sz="2800" b="1" dirty="0"/>
              <a:t>Roll No. :200728</a:t>
            </a:r>
            <a:endParaRPr lang="en-IN" sz="2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677650-6937-4ADB-9279-480CBA847FE1}"/>
              </a:ext>
            </a:extLst>
          </p:cNvPr>
          <p:cNvCxnSpPr/>
          <p:nvPr/>
        </p:nvCxnSpPr>
        <p:spPr>
          <a:xfrm>
            <a:off x="8433786" y="5264458"/>
            <a:ext cx="3098307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1DDF2-BE8E-421E-994F-074D08585BAB}"/>
              </a:ext>
            </a:extLst>
          </p:cNvPr>
          <p:cNvCxnSpPr>
            <a:cxnSpLocks/>
          </p:cNvCxnSpPr>
          <p:nvPr/>
        </p:nvCxnSpPr>
        <p:spPr>
          <a:xfrm>
            <a:off x="8433786" y="5264458"/>
            <a:ext cx="16274" cy="9718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5A595-EABA-4AB8-86D2-18C21A510EA4}"/>
              </a:ext>
            </a:extLst>
          </p:cNvPr>
          <p:cNvSpPr txBox="1"/>
          <p:nvPr/>
        </p:nvSpPr>
        <p:spPr>
          <a:xfrm>
            <a:off x="847815" y="781234"/>
            <a:ext cx="3413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GIVEN MODEL :</a:t>
            </a:r>
            <a:endParaRPr lang="en-IN" sz="28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9F0C8-67DA-41C3-8A7F-D994B7142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1" t="33659" r="15764" b="15619"/>
          <a:stretch/>
        </p:blipFill>
        <p:spPr>
          <a:xfrm>
            <a:off x="897357" y="2051304"/>
            <a:ext cx="3598180" cy="3355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79C5E-C932-42DA-B1E1-3D2FDA5EE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8" t="28091" r="9562" b="15094"/>
          <a:stretch/>
        </p:blipFill>
        <p:spPr>
          <a:xfrm>
            <a:off x="4508685" y="1962873"/>
            <a:ext cx="6629939" cy="34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9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D664B-1812-4A72-A7CE-4E11BB5EC209}"/>
              </a:ext>
            </a:extLst>
          </p:cNvPr>
          <p:cNvSpPr txBox="1"/>
          <p:nvPr/>
        </p:nvSpPr>
        <p:spPr>
          <a:xfrm>
            <a:off x="714652" y="665825"/>
            <a:ext cx="545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MATERIALS  AND DIMENSIONS  USED </a:t>
            </a:r>
            <a:r>
              <a:rPr lang="en-US" b="1" i="1" dirty="0">
                <a:sym typeface="Wingdings" panose="05000000000000000000" pitchFamily="2" charset="2"/>
              </a:rPr>
              <a:t></a:t>
            </a:r>
            <a:endParaRPr lang="en-IN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888CA-707B-4E44-A1F0-08FF10F0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7" t="29398" r="16189" b="22070"/>
          <a:stretch/>
        </p:blipFill>
        <p:spPr>
          <a:xfrm>
            <a:off x="774576" y="1904260"/>
            <a:ext cx="10642108" cy="4181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FDECF-0E6E-462F-A666-91EE27555C7F}"/>
              </a:ext>
            </a:extLst>
          </p:cNvPr>
          <p:cNvSpPr txBox="1"/>
          <p:nvPr/>
        </p:nvSpPr>
        <p:spPr>
          <a:xfrm>
            <a:off x="714652" y="1035157"/>
            <a:ext cx="29784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C00000"/>
                </a:solidFill>
              </a:rPr>
              <a:t> Value of a = 9ft.</a:t>
            </a:r>
          </a:p>
          <a:p>
            <a:pPr algn="ctr"/>
            <a:endParaRPr lang="en-US" sz="1100" b="1" dirty="0">
              <a:solidFill>
                <a:srgbClr val="C00000"/>
              </a:solidFill>
            </a:endParaRPr>
          </a:p>
          <a:p>
            <a:pPr algn="ctr"/>
            <a:r>
              <a:rPr lang="en-US" sz="1100" b="1" dirty="0">
                <a:solidFill>
                  <a:srgbClr val="C00000"/>
                </a:solidFill>
              </a:rPr>
              <a:t>(roll no =200728</a:t>
            </a:r>
            <a:r>
              <a:rPr lang="en-US" sz="1100" b="1" dirty="0">
                <a:solidFill>
                  <a:srgbClr val="C00000"/>
                </a:solidFill>
                <a:sym typeface="Wingdings" panose="05000000000000000000" pitchFamily="2" charset="2"/>
              </a:rPr>
              <a:t>2+7=9</a:t>
            </a:r>
            <a:r>
              <a:rPr lang="en-US" sz="1100" b="1" dirty="0">
                <a:solidFill>
                  <a:srgbClr val="C00000"/>
                </a:solidFill>
              </a:rPr>
              <a:t>)</a:t>
            </a:r>
            <a:endParaRPr lang="en-IN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9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08E96-AB5C-4B0A-B592-8A151F9F3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" t="8877" r="49178" b="25933"/>
          <a:stretch/>
        </p:blipFill>
        <p:spPr>
          <a:xfrm>
            <a:off x="2441360" y="1322773"/>
            <a:ext cx="6409677" cy="4580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2171-3051-453E-B24B-88A807F10A8E}"/>
              </a:ext>
            </a:extLst>
          </p:cNvPr>
          <p:cNvSpPr txBox="1"/>
          <p:nvPr/>
        </p:nvSpPr>
        <p:spPr>
          <a:xfrm>
            <a:off x="616998" y="601009"/>
            <a:ext cx="1026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UNDEFORMED STRUCTURE IN X-Z PLANE 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2989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9036C-DA67-4733-8F75-4CA42A6B7797}"/>
              </a:ext>
            </a:extLst>
          </p:cNvPr>
          <p:cNvSpPr txBox="1"/>
          <p:nvPr/>
        </p:nvSpPr>
        <p:spPr>
          <a:xfrm>
            <a:off x="807868" y="656947"/>
            <a:ext cx="1043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UNDEFORMED STRUCTURE IN X-Y PLANE</a:t>
            </a:r>
            <a:r>
              <a:rPr lang="en-US" b="1" dirty="0"/>
              <a:t>: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A8B2A-9CF4-47EE-BE40-94295324E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9599" r="55414" b="34207"/>
          <a:stretch/>
        </p:blipFill>
        <p:spPr>
          <a:xfrm>
            <a:off x="1917577" y="1269507"/>
            <a:ext cx="6968971" cy="47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0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4D9D0-035B-4A88-A181-A80E12AC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8544" r="48592" b="14175"/>
          <a:stretch/>
        </p:blipFill>
        <p:spPr>
          <a:xfrm>
            <a:off x="772357" y="1453718"/>
            <a:ext cx="5156979" cy="4547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E5891-E3BC-4728-9042-314CB118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8544" r="50000" b="22201"/>
          <a:stretch/>
        </p:blipFill>
        <p:spPr>
          <a:xfrm>
            <a:off x="5856266" y="1456492"/>
            <a:ext cx="5400618" cy="4399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E1FFF-B185-47F9-B6E2-BE5F568F7E5E}"/>
              </a:ext>
            </a:extLst>
          </p:cNvPr>
          <p:cNvSpPr txBox="1"/>
          <p:nvPr/>
        </p:nvSpPr>
        <p:spPr>
          <a:xfrm>
            <a:off x="566410" y="671655"/>
            <a:ext cx="101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PICTURE OF UNDEFORMED STRUCTURE IN Y-Z PLANE :</a:t>
            </a:r>
            <a:endParaRPr lang="en-I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DCFFF-644B-428E-858D-71AA22CB25FB}"/>
              </a:ext>
            </a:extLst>
          </p:cNvPr>
          <p:cNvSpPr txBox="1"/>
          <p:nvPr/>
        </p:nvSpPr>
        <p:spPr>
          <a:xfrm>
            <a:off x="3000914" y="5594878"/>
            <a:ext cx="127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X=0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F2BAC-6A6A-4BC3-B688-A7837C967A13}"/>
              </a:ext>
            </a:extLst>
          </p:cNvPr>
          <p:cNvSpPr txBox="1"/>
          <p:nvPr/>
        </p:nvSpPr>
        <p:spPr>
          <a:xfrm>
            <a:off x="7973487" y="559487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X=9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8C766-FDA6-4491-9878-25A80D95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5" t="8835" r="-1274" b="11249"/>
          <a:stretch/>
        </p:blipFill>
        <p:spPr>
          <a:xfrm>
            <a:off x="2791968" y="544556"/>
            <a:ext cx="5777364" cy="514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90986-13B7-4B83-AD45-8151924E6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4" t="26038" r="8630" b="17106"/>
          <a:stretch/>
        </p:blipFill>
        <p:spPr>
          <a:xfrm>
            <a:off x="647579" y="3566060"/>
            <a:ext cx="2497872" cy="2645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23DC6-14DE-4D10-AB1E-85BE8861A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5" t="27471" r="8301" b="15793"/>
          <a:stretch/>
        </p:blipFill>
        <p:spPr>
          <a:xfrm>
            <a:off x="647579" y="755238"/>
            <a:ext cx="2751011" cy="2810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B84E7-6872-469E-913E-E73D0FD1A05E}"/>
              </a:ext>
            </a:extLst>
          </p:cNvPr>
          <p:cNvSpPr txBox="1"/>
          <p:nvPr/>
        </p:nvSpPr>
        <p:spPr>
          <a:xfrm>
            <a:off x="460248" y="21336"/>
            <a:ext cx="893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UNDEFORMED STRUCTURE IN 3-D :</a:t>
            </a:r>
            <a:endParaRPr lang="en-IN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AF93E-6C83-4179-B717-D2C5571C2F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7" t="9515" r="-979" b="15785"/>
          <a:stretch/>
        </p:blipFill>
        <p:spPr>
          <a:xfrm>
            <a:off x="7644384" y="1920241"/>
            <a:ext cx="4090416" cy="42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050DD-223E-475D-B1F4-408875C2F2B9}"/>
              </a:ext>
            </a:extLst>
          </p:cNvPr>
          <p:cNvSpPr txBox="1"/>
          <p:nvPr/>
        </p:nvSpPr>
        <p:spPr>
          <a:xfrm>
            <a:off x="963227" y="719091"/>
            <a:ext cx="966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DEFORMED STRUCTURE IN X-Z PLANE 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0F4A-0058-433D-BA3D-DC06F1BCE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8" r="50000" b="23234"/>
          <a:stretch/>
        </p:blipFill>
        <p:spPr>
          <a:xfrm>
            <a:off x="1984158" y="1242311"/>
            <a:ext cx="7479438" cy="47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6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0AC28-FFA6-488F-9A85-9FC45362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2" t="9487" r="1228" b="5630"/>
          <a:stretch/>
        </p:blipFill>
        <p:spPr>
          <a:xfrm>
            <a:off x="1100328" y="1089292"/>
            <a:ext cx="5221224" cy="5101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C65FC-02D7-4789-8E5A-E3CC69CB4803}"/>
              </a:ext>
            </a:extLst>
          </p:cNvPr>
          <p:cNvSpPr txBox="1"/>
          <p:nvPr/>
        </p:nvSpPr>
        <p:spPr>
          <a:xfrm>
            <a:off x="694944" y="667512"/>
            <a:ext cx="880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PICTURE OF DEFORMED STRUCTURE IN 3-D :</a:t>
            </a:r>
            <a:endParaRPr lang="en-IN" sz="28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8CC665-8CB0-4DF7-94B2-B3A43EF1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6" t="8728" r="151" b="5874"/>
          <a:stretch/>
        </p:blipFill>
        <p:spPr>
          <a:xfrm>
            <a:off x="6321552" y="1064287"/>
            <a:ext cx="5175504" cy="51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1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153</TotalTime>
  <Words>95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singh</dc:creator>
  <cp:lastModifiedBy>priya singh</cp:lastModifiedBy>
  <cp:revision>13</cp:revision>
  <dcterms:created xsi:type="dcterms:W3CDTF">2021-06-12T06:00:06Z</dcterms:created>
  <dcterms:modified xsi:type="dcterms:W3CDTF">2021-06-12T09:54:07Z</dcterms:modified>
</cp:coreProperties>
</file>